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32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12" r:id="rId1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9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15/08/2023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15/08/2023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MTXdr2qHgrr9Dz10VxRjzV/Untitled?type=design&amp;node-id=1-9&amp;mode=design&amp;t=WkvH6G8KuY7Zx2Hb-0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spc="400" dirty="0">
                <a:solidFill>
                  <a:schemeClr val="bg1"/>
                </a:solidFill>
              </a:rPr>
              <a:t>PROGRAMACIÓN WEB 2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202545"/>
            <a:ext cx="5093208" cy="2382981"/>
          </a:xfrm>
        </p:spPr>
        <p:txBody>
          <a:bodyPr rtlCol="0">
            <a:normAutofit/>
          </a:bodyPr>
          <a:lstStyle/>
          <a:p>
            <a:pPr rtl="0"/>
            <a:r>
              <a:rPr lang="es-MX" sz="1800" dirty="0">
                <a:solidFill>
                  <a:schemeClr val="bg1"/>
                </a:solidFill>
              </a:rPr>
              <a:t>Presentado por:</a:t>
            </a:r>
          </a:p>
          <a:p>
            <a:r>
              <a:rPr lang="es-MX" sz="2000" dirty="0">
                <a:solidFill>
                  <a:schemeClr val="bg1"/>
                </a:solidFill>
              </a:rPr>
              <a:t>Gerardo Octavio Arias Hernández</a:t>
            </a:r>
          </a:p>
          <a:p>
            <a:r>
              <a:rPr lang="es-MX" sz="2000" dirty="0">
                <a:solidFill>
                  <a:schemeClr val="bg1"/>
                </a:solidFill>
              </a:rPr>
              <a:t>Josué Alonso Moncada Balderas</a:t>
            </a:r>
          </a:p>
          <a:p>
            <a:pPr rtl="0"/>
            <a:r>
              <a:rPr lang="es-MX" dirty="0"/>
              <a:t>Jan Anthony Ochoa </a:t>
            </a:r>
            <a:r>
              <a:rPr lang="es-MX" dirty="0" err="1"/>
              <a:t>Retta</a:t>
            </a:r>
            <a:endParaRPr lang="es-MX" dirty="0"/>
          </a:p>
          <a:p>
            <a:r>
              <a:rPr lang="es-MX" dirty="0"/>
              <a:t>Ian Brandon Palacios</a:t>
            </a:r>
          </a:p>
          <a:p>
            <a:r>
              <a:rPr lang="es-MX" sz="2000" dirty="0">
                <a:solidFill>
                  <a:schemeClr val="bg1"/>
                </a:solidFill>
              </a:rPr>
              <a:t>Eliam Rodríguez Pérez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C7AE1B9-8D83-D8C3-D0DE-16A67351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977112B-512A-2B88-5B54-DE22B52B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6CFE2-11A0-1C8D-A6EC-A99D3999B3A8}"/>
              </a:ext>
            </a:extLst>
          </p:cNvPr>
          <p:cNvSpPr txBox="1"/>
          <p:nvPr/>
        </p:nvSpPr>
        <p:spPr>
          <a:xfrm>
            <a:off x="839788" y="2060020"/>
            <a:ext cx="10645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u="sng" dirty="0">
                <a:solidFill>
                  <a:srgbClr val="FFFFFF"/>
                </a:solidFill>
                <a:hlinkClick r:id="rId2"/>
              </a:rPr>
              <a:t>https://www.figma.com/file/MTXdr2qHgrr9Dz10VxRjzV/Untitled?type=design&amp;node-id=1-9&amp;mode=design&amp;t=WkvH6G8KuY7Zx2Hb-0</a:t>
            </a:r>
            <a:endParaRPr lang="es-MX" sz="1300" u="sng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BC9081-6DC0-9D20-6D1C-65640D32A92A}"/>
              </a:ext>
            </a:extLst>
          </p:cNvPr>
          <p:cNvSpPr txBox="1"/>
          <p:nvPr/>
        </p:nvSpPr>
        <p:spPr>
          <a:xfrm>
            <a:off x="839788" y="169068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Diseño de las pantallas en </a:t>
            </a:r>
            <a:r>
              <a:rPr lang="es-MX" b="1" dirty="0" err="1">
                <a:solidFill>
                  <a:srgbClr val="FFFFFF"/>
                </a:solidFill>
              </a:rPr>
              <a:t>figma</a:t>
            </a:r>
            <a:r>
              <a:rPr lang="es-MX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C5D2BA40-B8BC-D6FD-D760-DE622DB71D8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12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1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13</a:t>
            </a:fld>
            <a:endParaRPr lang="es-MX"/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6617BD-BC82-6380-0CA2-D6A2B792DFAC}"/>
              </a:ext>
            </a:extLst>
          </p:cNvPr>
          <p:cNvGrpSpPr/>
          <p:nvPr/>
        </p:nvGrpSpPr>
        <p:grpSpPr>
          <a:xfrm>
            <a:off x="0" y="-571324"/>
            <a:ext cx="12192000" cy="8696824"/>
            <a:chOff x="0" y="-57150"/>
            <a:chExt cx="4903991" cy="86995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B719B97-954C-164D-A151-2F27FBBCAFEB}"/>
                </a:ext>
              </a:extLst>
            </p:cNvPr>
            <p:cNvSpPr/>
            <p:nvPr/>
          </p:nvSpPr>
          <p:spPr>
            <a:xfrm>
              <a:off x="0" y="0"/>
              <a:ext cx="4903991" cy="686011"/>
            </a:xfrm>
            <a:custGeom>
              <a:avLst/>
              <a:gdLst/>
              <a:ahLst/>
              <a:cxnLst/>
              <a:rect l="l" t="t" r="r" b="b"/>
              <a:pathLst>
                <a:path w="4903991" h="686011">
                  <a:moveTo>
                    <a:pt x="0" y="0"/>
                  </a:moveTo>
                  <a:lnTo>
                    <a:pt x="4903991" y="0"/>
                  </a:lnTo>
                  <a:lnTo>
                    <a:pt x="4903991" y="686011"/>
                  </a:lnTo>
                  <a:lnTo>
                    <a:pt x="0" y="686011"/>
                  </a:lnTo>
                  <a:close/>
                </a:path>
              </a:pathLst>
            </a:custGeom>
            <a:solidFill>
              <a:srgbClr val="F6F3EA"/>
            </a:solid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E9A2401-A639-D81C-AA7B-FDF5C8232BC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727159" y="3371150"/>
            <a:ext cx="6272784" cy="412934"/>
          </a:xfrm>
        </p:spPr>
        <p:txBody>
          <a:bodyPr rtlCol="0">
            <a:normAutofit/>
          </a:bodyPr>
          <a:lstStyle/>
          <a:p>
            <a:pPr rtl="0"/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77930-E402-5A60-E6D4-33DD2467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81" y="-445176"/>
            <a:ext cx="4967685" cy="35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56B07B8-F084-9BAF-9A08-D1A6B7EE85A5}"/>
              </a:ext>
            </a:extLst>
          </p:cNvPr>
          <p:cNvSpPr/>
          <p:nvPr/>
        </p:nvSpPr>
        <p:spPr>
          <a:xfrm flipH="1">
            <a:off x="5652924" y="2440882"/>
            <a:ext cx="2977864" cy="2892468"/>
          </a:xfrm>
          <a:custGeom>
            <a:avLst/>
            <a:gdLst/>
            <a:ahLst/>
            <a:cxnLst/>
            <a:rect l="l" t="t" r="r" b="b"/>
            <a:pathLst>
              <a:path w="4361235" h="4433788">
                <a:moveTo>
                  <a:pt x="4361236" y="0"/>
                </a:moveTo>
                <a:lnTo>
                  <a:pt x="0" y="0"/>
                </a:lnTo>
                <a:lnTo>
                  <a:pt x="0" y="4433788"/>
                </a:lnTo>
                <a:lnTo>
                  <a:pt x="4361236" y="4433788"/>
                </a:lnTo>
                <a:lnTo>
                  <a:pt x="43612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7C24A1-27A7-25FE-BD5B-6A23CDA4545B}"/>
              </a:ext>
            </a:extLst>
          </p:cNvPr>
          <p:cNvSpPr/>
          <p:nvPr/>
        </p:nvSpPr>
        <p:spPr>
          <a:xfrm>
            <a:off x="3441290" y="2534189"/>
            <a:ext cx="2550510" cy="2799161"/>
          </a:xfrm>
          <a:custGeom>
            <a:avLst/>
            <a:gdLst/>
            <a:ahLst/>
            <a:cxnLst/>
            <a:rect l="l" t="t" r="r" b="b"/>
            <a:pathLst>
              <a:path w="3950102" h="4433788">
                <a:moveTo>
                  <a:pt x="0" y="0"/>
                </a:moveTo>
                <a:lnTo>
                  <a:pt x="3950102" y="0"/>
                </a:lnTo>
                <a:lnTo>
                  <a:pt x="3950102" y="4433788"/>
                </a:lnTo>
                <a:lnTo>
                  <a:pt x="0" y="443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6C45B5B-3142-C4E8-7D2B-6FE5C0C2154C}"/>
              </a:ext>
            </a:extLst>
          </p:cNvPr>
          <p:cNvSpPr txBox="1"/>
          <p:nvPr/>
        </p:nvSpPr>
        <p:spPr>
          <a:xfrm>
            <a:off x="1263022" y="5797187"/>
            <a:ext cx="9665956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42321F"/>
                </a:solidFill>
                <a:latin typeface="Barlow Medium"/>
              </a:rPr>
              <a:t>“Explora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opiniones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,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forja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conexiones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”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4C356B2-33FC-1CD8-ED17-78DD57E15B44}"/>
              </a:ext>
            </a:extLst>
          </p:cNvPr>
          <p:cNvSpPr txBox="1">
            <a:spLocks/>
          </p:cNvSpPr>
          <p:nvPr/>
        </p:nvSpPr>
        <p:spPr>
          <a:xfrm rot="16200000">
            <a:off x="-2823842" y="544257"/>
            <a:ext cx="6272784" cy="4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0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526D67A-14AE-900B-9CF3-9C19AD15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2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85B3FA7E-A2F9-2DBB-C335-61FEC305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2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EBD1B2CB-8869-7DB0-9B77-6F296099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1" y="1483002"/>
            <a:ext cx="7389738" cy="52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3A4AB9D-9C8D-6399-E434-BBA1968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39" cy="52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4BE21A1-84B7-C157-5996-008675A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40" cy="52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172BEB-A67B-C4CE-6413-9705A8AC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3EC976-C561-B621-6A44-66487FEB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76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{71C88581-0001-4A38-ACEC-8D739AAA36F4}tf89338750_win32</Template>
  <TotalTime>1755</TotalTime>
  <Words>109</Words>
  <Application>Microsoft Office PowerPoint</Application>
  <PresentationFormat>Panorámica</PresentationFormat>
  <Paragraphs>28</Paragraphs>
  <Slides>13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Barlow Medium</vt:lpstr>
      <vt:lpstr>Calibri</vt:lpstr>
      <vt:lpstr>Univers</vt:lpstr>
      <vt:lpstr>GradientUnivers</vt:lpstr>
      <vt:lpstr>PROGRAMACIÓN WEB 2</vt:lpstr>
      <vt:lpstr>PROGRAMACIÓN WEB 2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 del día</dc:title>
  <dc:creator>ELIAM RODRIGUEZ PEREZ</dc:creator>
  <cp:lastModifiedBy>ELIAM RODRIGUEZ PEREZ</cp:lastModifiedBy>
  <cp:revision>8</cp:revision>
  <dcterms:created xsi:type="dcterms:W3CDTF">2023-08-10T00:40:48Z</dcterms:created>
  <dcterms:modified xsi:type="dcterms:W3CDTF">2023-08-15T21:03:19Z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